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6" r:id="rId3"/>
    <p:sldId id="258" r:id="rId4"/>
    <p:sldId id="259" r:id="rId5"/>
    <p:sldId id="263" r:id="rId6"/>
    <p:sldId id="264" r:id="rId7"/>
    <p:sldId id="265" r:id="rId8"/>
    <p:sldId id="270" r:id="rId9"/>
    <p:sldId id="266" r:id="rId10"/>
    <p:sldId id="267" r:id="rId11"/>
    <p:sldId id="261" r:id="rId12"/>
    <p:sldId id="268" r:id="rId13"/>
    <p:sldId id="269" r:id="rId14"/>
    <p:sldId id="271" r:id="rId15"/>
    <p:sldId id="272" r:id="rId16"/>
    <p:sldId id="262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4" d="100"/>
          <a:sy n="64" d="100"/>
        </p:scale>
        <p:origin x="-1566" y="15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62C5F6-138A-47AC-BEC9-35719AE404AF}" type="datetimeFigureOut">
              <a:rPr lang="ru-RU" smtClean="0"/>
              <a:pPr/>
              <a:t>27.04.2018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ACC456-97C6-4F5E-BA5D-D66CF034187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072138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62C5F6-138A-47AC-BEC9-35719AE404AF}" type="datetimeFigureOut">
              <a:rPr lang="ru-RU" smtClean="0"/>
              <a:pPr/>
              <a:t>27.04.2018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ACC456-97C6-4F5E-BA5D-D66CF034187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270151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62C5F6-138A-47AC-BEC9-35719AE404AF}" type="datetimeFigureOut">
              <a:rPr lang="ru-RU" smtClean="0"/>
              <a:pPr/>
              <a:t>27.04.2018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ACC456-97C6-4F5E-BA5D-D66CF034187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738868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62C5F6-138A-47AC-BEC9-35719AE404AF}" type="datetimeFigureOut">
              <a:rPr lang="ru-RU" smtClean="0"/>
              <a:pPr/>
              <a:t>27.04.2018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ACC456-97C6-4F5E-BA5D-D66CF034187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674943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62C5F6-138A-47AC-BEC9-35719AE404AF}" type="datetimeFigureOut">
              <a:rPr lang="ru-RU" smtClean="0"/>
              <a:pPr/>
              <a:t>27.04.2018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ACC456-97C6-4F5E-BA5D-D66CF034187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652274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62C5F6-138A-47AC-BEC9-35719AE404AF}" type="datetimeFigureOut">
              <a:rPr lang="ru-RU" smtClean="0"/>
              <a:pPr/>
              <a:t>27.04.2018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ACC456-97C6-4F5E-BA5D-D66CF034187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777617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62C5F6-138A-47AC-BEC9-35719AE404AF}" type="datetimeFigureOut">
              <a:rPr lang="ru-RU" smtClean="0"/>
              <a:pPr/>
              <a:t>27.04.2018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ACC456-97C6-4F5E-BA5D-D66CF034187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183559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62C5F6-138A-47AC-BEC9-35719AE404AF}" type="datetimeFigureOut">
              <a:rPr lang="ru-RU" smtClean="0"/>
              <a:pPr/>
              <a:t>27.04.2018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ACC456-97C6-4F5E-BA5D-D66CF034187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537180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62C5F6-138A-47AC-BEC9-35719AE404AF}" type="datetimeFigureOut">
              <a:rPr lang="ru-RU" smtClean="0"/>
              <a:pPr/>
              <a:t>27.04.2018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ACC456-97C6-4F5E-BA5D-D66CF034187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039634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62C5F6-138A-47AC-BEC9-35719AE404AF}" type="datetimeFigureOut">
              <a:rPr lang="ru-RU" smtClean="0"/>
              <a:pPr/>
              <a:t>27.04.2018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ACC456-97C6-4F5E-BA5D-D66CF034187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570383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62C5F6-138A-47AC-BEC9-35719AE404AF}" type="datetimeFigureOut">
              <a:rPr lang="ru-RU" smtClean="0"/>
              <a:pPr/>
              <a:t>27.04.2018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ACC456-97C6-4F5E-BA5D-D66CF034187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50755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62C5F6-138A-47AC-BEC9-35719AE404AF}" type="datetimeFigureOut">
              <a:rPr lang="ru-RU" smtClean="0"/>
              <a:pPr/>
              <a:t>27.04.2018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ACC456-97C6-4F5E-BA5D-D66CF034187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266327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im0-tub-ru.yandex.net/i?id=982026be8791878bddb9ef5d6ba5ea59&amp;n=1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687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476672"/>
            <a:ext cx="8229600" cy="648072"/>
          </a:xfrm>
        </p:spPr>
        <p:txBody>
          <a:bodyPr>
            <a:normAutofit fontScale="90000"/>
          </a:bodyPr>
          <a:lstStyle/>
          <a:p>
            <a:r>
              <a:rPr lang="ru-RU" sz="2700" dirty="0" smtClean="0"/>
              <a:t>Тюменская область</a:t>
            </a:r>
            <a:br>
              <a:rPr lang="ru-RU" sz="2700" dirty="0" smtClean="0"/>
            </a:br>
            <a:r>
              <a:rPr lang="ru-RU" sz="2700"/>
              <a:t>И</a:t>
            </a:r>
            <a:r>
              <a:rPr lang="ru-RU" sz="2700" smtClean="0"/>
              <a:t>шимский муниципальный район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539552" y="1412776"/>
            <a:ext cx="633670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кабинет математики </a:t>
            </a:r>
          </a:p>
          <a:p>
            <a:pPr algn="ctr"/>
            <a:r>
              <a:rPr lang="ru-RU" dirty="0" smtClean="0"/>
              <a:t>В  </a:t>
            </a:r>
            <a:r>
              <a:rPr lang="ru-RU" dirty="0" err="1" smtClean="0"/>
              <a:t>___Мезенская</a:t>
            </a:r>
            <a:r>
              <a:rPr lang="ru-RU" dirty="0" smtClean="0"/>
              <a:t> ООШ_____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323528" y="5877272"/>
            <a:ext cx="2304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 2017-2018 </a:t>
            </a:r>
            <a:r>
              <a:rPr lang="ru-RU" dirty="0" err="1" smtClean="0"/>
              <a:t>уч.год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395536" y="4149080"/>
            <a:ext cx="24482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Учитель математики:</a:t>
            </a:r>
          </a:p>
          <a:p>
            <a:r>
              <a:rPr lang="ru-RU" dirty="0" smtClean="0"/>
              <a:t>Иванова С.В.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858881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d:\Users\Asus\Desktop\матем фотки\8EVumUNjCh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60648"/>
            <a:ext cx="9192344" cy="458899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404664"/>
            <a:ext cx="248376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Математические газеты</a:t>
            </a:r>
          </a:p>
          <a:p>
            <a:r>
              <a:rPr lang="ru-RU" dirty="0" smtClean="0"/>
              <a:t> в школе </a:t>
            </a:r>
          </a:p>
        </p:txBody>
      </p:sp>
      <p:pic>
        <p:nvPicPr>
          <p:cNvPr id="9218" name="Picture 2" descr="d:\Users\Asus\Desktop\фото матем\Фото_матем\51Q4YxQcN5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03849" y="0"/>
            <a:ext cx="5940151" cy="4455113"/>
          </a:xfrm>
          <a:prstGeom prst="rect">
            <a:avLst/>
          </a:prstGeom>
          <a:noFill/>
        </p:spPr>
      </p:pic>
      <p:pic>
        <p:nvPicPr>
          <p:cNvPr id="9219" name="Picture 3" descr="d:\Users\Asus\Desktop\фото матем\Фото_матем\8Ow-AonRkF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213992"/>
            <a:ext cx="3483006" cy="4644008"/>
          </a:xfrm>
          <a:prstGeom prst="rect">
            <a:avLst/>
          </a:prstGeom>
          <a:noFill/>
        </p:spPr>
      </p:pic>
      <p:pic>
        <p:nvPicPr>
          <p:cNvPr id="9220" name="Picture 4" descr="d:\Users\Asus\Desktop\фото матем\Фото_матем\EuyOIlRiXY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51712" y="3401616"/>
            <a:ext cx="2592288" cy="345638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724346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331640" y="4437112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Конкурсы</a:t>
            </a:r>
          </a:p>
          <a:p>
            <a:endParaRPr lang="ru-RU" dirty="0" smtClean="0"/>
          </a:p>
          <a:p>
            <a:r>
              <a:rPr lang="ru-RU" dirty="0" smtClean="0"/>
              <a:t>Размещаем только фотографии  и небольшие комментарии</a:t>
            </a:r>
            <a:endParaRPr lang="ru-RU" dirty="0"/>
          </a:p>
        </p:txBody>
      </p:sp>
      <p:pic>
        <p:nvPicPr>
          <p:cNvPr id="10242" name="Picture 2" descr="d:\Users\Asus\Desktop\фото матем\Фото_матем\IMG_344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404664"/>
            <a:ext cx="8424936" cy="561662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197611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1266" name="Picture 2" descr="d:\Users\Asus\Desktop\фото матем\Фото_матем\IMG_344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1999" y="0"/>
            <a:ext cx="4572001" cy="6858000"/>
          </a:xfrm>
          <a:prstGeom prst="rect">
            <a:avLst/>
          </a:prstGeom>
          <a:noFill/>
        </p:spPr>
      </p:pic>
      <p:pic>
        <p:nvPicPr>
          <p:cNvPr id="11267" name="Picture 3" descr="d:\Users\Asus\Desktop\фото матем\Фото_матем\IMG_345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33264"/>
            <a:ext cx="4416491" cy="66247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d:\Users\Asus\Desktop\cX02PmeC0KU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404664"/>
            <a:ext cx="7848872" cy="572149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d:\Users\Asus\Desktop\VeufdCCRju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524000" y="-1143000"/>
            <a:ext cx="12192000" cy="9144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99592" y="692696"/>
            <a:ext cx="61206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Сохранить презентацию как демонстрацию РР.</a:t>
            </a:r>
          </a:p>
          <a:p>
            <a:r>
              <a:rPr lang="ru-RU" dirty="0" smtClean="0"/>
              <a:t>Подписать : школа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457006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Users\Asus\Desktop\матем фотки\hNlPGc0Av1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99384" y="0"/>
            <a:ext cx="5544616" cy="4158462"/>
          </a:xfrm>
          <a:prstGeom prst="rect">
            <a:avLst/>
          </a:prstGeom>
          <a:noFill/>
        </p:spPr>
      </p:pic>
      <p:pic>
        <p:nvPicPr>
          <p:cNvPr id="5" name="Picture 4" descr="d:\Users\Asus\Desktop\фото матем\Фото_матем\IMG_345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753883"/>
            <a:ext cx="6156176" cy="410411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574837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Users\Asus\Desktop\фото матем\Фото_матем\IMG_345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496" y="620688"/>
            <a:ext cx="8965504" cy="597700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606010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Users\Asus\Desktop\фото матем\Фото_матем\IMG_346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72517" y="332656"/>
            <a:ext cx="9289033" cy="619268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047178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 descr="d:\Users\Asus\Desktop\фото матем\Фото_матем\IMG_345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6672"/>
            <a:ext cx="9145524" cy="60970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d:\Users\Asus\Desktop\фото матем\Фото_матем\IMG_345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0" y="0"/>
            <a:ext cx="4572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d:\Users\Asus\Desktop\фото матем\Фото_матем\IMG_345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48680"/>
            <a:ext cx="8892480" cy="59283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d:\Users\Asus\Desktop\матем фотки\muYhSktyFK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04664"/>
            <a:ext cx="9624392" cy="478963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d:\Users\Asus\Desktop\матем фотки\uWRXCTDScnk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88</TotalTime>
  <Words>39</Words>
  <Application>Microsoft Office PowerPoint</Application>
  <PresentationFormat>Экран (4:3)</PresentationFormat>
  <Paragraphs>13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Тюменская область Ишимский муниципальный район 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Тюменская область Ишимский район</dc:title>
  <dc:creator>юля</dc:creator>
  <cp:lastModifiedBy>Asus</cp:lastModifiedBy>
  <cp:revision>16</cp:revision>
  <dcterms:created xsi:type="dcterms:W3CDTF">2017-12-20T07:43:02Z</dcterms:created>
  <dcterms:modified xsi:type="dcterms:W3CDTF">2018-04-27T07:30:25Z</dcterms:modified>
</cp:coreProperties>
</file>